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75" r:id="rId2"/>
    <p:sldId id="267" r:id="rId3"/>
    <p:sldId id="271" r:id="rId4"/>
    <p:sldId id="272" r:id="rId5"/>
    <p:sldId id="273" r:id="rId6"/>
    <p:sldId id="279" r:id="rId7"/>
    <p:sldId id="276" r:id="rId8"/>
    <p:sldId id="277" r:id="rId9"/>
    <p:sldId id="269" r:id="rId10"/>
    <p:sldId id="268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07F7B-3166-2546-869B-1B2ADE57B615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FFD5E-69AA-BF4F-B745-7E846DE76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8394-97B3-644C-BE07-86875F457E20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B8E7-1C01-5447-B01E-23B05419B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stanbul Workshop Cov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106" r="-9106"/>
          <a:stretch>
            <a:fillRect/>
          </a:stretch>
        </p:blipFill>
        <p:spPr>
          <a:xfrm>
            <a:off x="-653293" y="0"/>
            <a:ext cx="10639881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olicybrief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9380" r="-79380"/>
          <a:stretch>
            <a:fillRect/>
          </a:stretch>
        </p:blipFill>
        <p:spPr>
          <a:xfrm>
            <a:off x="-1702730" y="0"/>
            <a:ext cx="1246996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Table-based discussions:</a:t>
            </a:r>
            <a:endParaRPr lang="en-US" b="1" dirty="0">
              <a:solidFill>
                <a:srgbClr val="9537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living with HIV as </a:t>
            </a:r>
            <a:r>
              <a:rPr lang="en-US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resource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persons: GBV, engagement of men, your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NSPs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953735"/>
                </a:solidFill>
              </a:rPr>
              <a:t> (5 </a:t>
            </a:r>
            <a:r>
              <a:rPr lang="en-US" dirty="0" err="1" smtClean="0">
                <a:solidFill>
                  <a:srgbClr val="953735"/>
                </a:solidFill>
              </a:rPr>
              <a:t>mins</a:t>
            </a:r>
            <a:r>
              <a:rPr lang="en-US" dirty="0" smtClean="0">
                <a:solidFill>
                  <a:srgbClr val="953735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the policy brief: 60 networks of women living with HIV globally – how can our requests be addressed through your NSP? </a:t>
            </a:r>
          </a:p>
          <a:p>
            <a:pPr>
              <a:buNone/>
            </a:pPr>
            <a:r>
              <a:rPr lang="en-US" dirty="0" smtClean="0">
                <a:solidFill>
                  <a:srgbClr val="953735"/>
                </a:solidFill>
              </a:rPr>
              <a:t>   (20 </a:t>
            </a:r>
            <a:r>
              <a:rPr lang="en-US" dirty="0" err="1" smtClean="0">
                <a:solidFill>
                  <a:srgbClr val="953735"/>
                </a:solidFill>
              </a:rPr>
              <a:t>mins</a:t>
            </a:r>
            <a:r>
              <a:rPr lang="en-US" dirty="0" smtClean="0">
                <a:solidFill>
                  <a:srgbClr val="953735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90" y="2304474"/>
            <a:ext cx="8470451" cy="4553526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 algn="l"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 algn="l"/>
            <a:endParaRPr lang="en-US" dirty="0" smtClean="0"/>
          </a:p>
          <a:p>
            <a:pPr algn="l">
              <a:buFont typeface="Arial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585" y="457815"/>
            <a:ext cx="8293256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Strategies:</a:t>
            </a:r>
            <a:r>
              <a:rPr lang="en-GB" sz="4000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GB" sz="2800" b="1" dirty="0" smtClean="0">
              <a:solidFill>
                <a:srgbClr val="9537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No. 3 - Ensuring </a:t>
            </a:r>
            <a:r>
              <a:rPr lang="en-GB" sz="3200" b="1" dirty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meaningful participation of women living with HIV in the NSP development process, and ensure that the rights (including </a:t>
            </a:r>
            <a:r>
              <a:rPr lang="en-GB" sz="3200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SRH Rights</a:t>
            </a:r>
            <a:r>
              <a:rPr lang="en-GB" sz="3200" b="1" dirty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of women </a:t>
            </a:r>
            <a:r>
              <a:rPr lang="en-GB" sz="3200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with </a:t>
            </a:r>
            <a:r>
              <a:rPr lang="en-GB" sz="3200" b="1" dirty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 are appropriately represented in </a:t>
            </a:r>
            <a:r>
              <a:rPr lang="en-GB" sz="3200" b="1" dirty="0" err="1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NSPs</a:t>
            </a:r>
            <a:r>
              <a:rPr lang="en-GB" sz="3200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>
              <a:solidFill>
                <a:srgbClr val="9537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92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5781" y="6468488"/>
            <a:ext cx="689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FEIM/IAWC/GCWA GFATM Gender Equality Survey 2011: Fig. 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92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2417" y="6488668"/>
            <a:ext cx="6944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Source: FEIM/IAWC/GCWA GFATM Gender Equality Survey 2011: Fig. 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2417" y="6488668"/>
            <a:ext cx="6944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Source: FEIM</a:t>
            </a:r>
            <a:r>
              <a:rPr lang="en-US" smtClean="0"/>
              <a:t>/IAWC</a:t>
            </a:r>
            <a:r>
              <a:rPr lang="en-US" dirty="0" smtClean="0"/>
              <a:t>/GCWA GFATM Gender Equality Survey 2011: Fig. 12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1261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53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GFATM CCM representatives: </a:t>
            </a:r>
            <a:endParaRPr lang="en-US" b="1" dirty="0">
              <a:solidFill>
                <a:srgbClr val="9537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(spreadsheet…)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AW&amp;HIVfrontcov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7630" r="-67630"/>
          <a:stretch>
            <a:fillRect/>
          </a:stretch>
        </p:blipFill>
        <p:spPr>
          <a:xfrm>
            <a:off x="-1763934" y="0"/>
            <a:ext cx="12469965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WMfly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0626" r="-60626"/>
          <a:stretch>
            <a:fillRect/>
          </a:stretch>
        </p:blipFill>
        <p:spPr>
          <a:xfrm>
            <a:off x="-1852743" y="0"/>
            <a:ext cx="12469964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articipationtre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9380" r="-79380"/>
          <a:stretch>
            <a:fillRect/>
          </a:stretch>
        </p:blipFill>
        <p:spPr>
          <a:xfrm>
            <a:off x="255741" y="0"/>
            <a:ext cx="12469965" cy="685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550782"/>
            <a:ext cx="3673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http://www.womeneurope.net/index.php/page/Policy_Brief_2011/en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172</Words>
  <Application>Microsoft Macintosh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  </vt:lpstr>
      <vt:lpstr>Slide 3</vt:lpstr>
      <vt:lpstr>Slide 4</vt:lpstr>
      <vt:lpstr>Slide 5</vt:lpstr>
      <vt:lpstr>GFATM CCM representatives: </vt:lpstr>
      <vt:lpstr>Slide 7</vt:lpstr>
      <vt:lpstr>Slide 8</vt:lpstr>
      <vt:lpstr>Slide 9</vt:lpstr>
      <vt:lpstr>Slide 10</vt:lpstr>
      <vt:lpstr>Table-based discussions:</vt:lpstr>
    </vt:vector>
  </TitlesOfParts>
  <Company>Salamander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Alice Welbourn</dc:creator>
  <cp:lastModifiedBy>Alice Welbourn</cp:lastModifiedBy>
  <cp:revision>25</cp:revision>
  <dcterms:created xsi:type="dcterms:W3CDTF">2011-11-15T09:46:06Z</dcterms:created>
  <dcterms:modified xsi:type="dcterms:W3CDTF">2011-11-15T09:50:18Z</dcterms:modified>
</cp:coreProperties>
</file>