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C3B803-A247-487B-9749-C1D637326228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AE5A85-543C-4EF5-A619-5FEA499C4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3B803-A247-487B-9749-C1D637326228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E5A85-543C-4EF5-A619-5FEA499C4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3B803-A247-487B-9749-C1D637326228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E5A85-543C-4EF5-A619-5FEA499C4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3B803-A247-487B-9749-C1D637326228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E5A85-543C-4EF5-A619-5FEA499C4FD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3B803-A247-487B-9749-C1D637326228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E5A85-543C-4EF5-A619-5FEA499C4FD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3B803-A247-487B-9749-C1D637326228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E5A85-543C-4EF5-A619-5FEA499C4F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3B803-A247-487B-9749-C1D637326228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E5A85-543C-4EF5-A619-5FEA499C4F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3B803-A247-487B-9749-C1D637326228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E5A85-543C-4EF5-A619-5FEA499C4FD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3B803-A247-487B-9749-C1D637326228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E5A85-543C-4EF5-A619-5FEA499C4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C3B803-A247-487B-9749-C1D637326228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E5A85-543C-4EF5-A619-5FEA499C4F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C3B803-A247-487B-9749-C1D637326228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AE5A85-543C-4EF5-A619-5FEA499C4FD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C3B803-A247-487B-9749-C1D637326228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AE5A85-543C-4EF5-A619-5FEA499C4F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Concrete Entry Point: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Linking GBV &amp; HIV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48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Providing appropriate clinical care</a:t>
            </a:r>
          </a:p>
          <a:p>
            <a:pPr lvl="1"/>
            <a:r>
              <a:rPr lang="en-US" dirty="0" smtClean="0"/>
              <a:t>Examination </a:t>
            </a:r>
          </a:p>
          <a:p>
            <a:pPr lvl="1"/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Follow Up </a:t>
            </a:r>
          </a:p>
          <a:p>
            <a:r>
              <a:rPr lang="en-US" dirty="0" smtClean="0"/>
              <a:t>Collecting evidence – if investigation needed</a:t>
            </a:r>
          </a:p>
          <a:p>
            <a:r>
              <a:rPr lang="en-US" dirty="0" smtClean="0"/>
              <a:t>Referring for additional assistance </a:t>
            </a:r>
          </a:p>
          <a:p>
            <a:r>
              <a:rPr lang="en-US" dirty="0" smtClean="0"/>
              <a:t>Ensuring appropriate medication/equipment in place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Linking GBV &amp; HIV in Health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98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Name: post-rape? PEP kit? Accurate &amp; appropriate – relevant to content &amp; services</a:t>
            </a:r>
          </a:p>
          <a:p>
            <a:r>
              <a:rPr lang="en-US" dirty="0" smtClean="0"/>
              <a:t>Align with national protocols: standardize &amp; procure locally</a:t>
            </a:r>
          </a:p>
          <a:p>
            <a:r>
              <a:rPr lang="en-US" dirty="0" smtClean="0"/>
              <a:t>Pre-position: part of contingency &amp; preparedness</a:t>
            </a:r>
          </a:p>
          <a:p>
            <a:r>
              <a:rPr lang="en-US" dirty="0" smtClean="0"/>
              <a:t>Procure/Stock/Assemble: who/where/how?</a:t>
            </a:r>
          </a:p>
          <a:p>
            <a:r>
              <a:rPr lang="en-US" dirty="0" smtClean="0"/>
              <a:t>Train: ensure staff know how to administer</a:t>
            </a:r>
          </a:p>
          <a:p>
            <a:r>
              <a:rPr lang="en-US" dirty="0" smtClean="0"/>
              <a:t>Communicate: with communities</a:t>
            </a:r>
          </a:p>
          <a:p>
            <a:r>
              <a:rPr lang="en-US" dirty="0" smtClean="0"/>
              <a:t>Coordinate: ensure no gaps</a:t>
            </a:r>
          </a:p>
          <a:p>
            <a:r>
              <a:rPr lang="en-US" dirty="0" smtClean="0"/>
              <a:t>Refer: build referral system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SUPPLIES: The “Post-Rape Kit”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25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Location</a:t>
            </a:r>
          </a:p>
          <a:p>
            <a:r>
              <a:rPr lang="en-US" dirty="0" smtClean="0"/>
              <a:t>Opening times</a:t>
            </a:r>
          </a:p>
          <a:p>
            <a:r>
              <a:rPr lang="en-US" dirty="0" smtClean="0"/>
              <a:t>Privacy of space</a:t>
            </a:r>
          </a:p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Female/male staff</a:t>
            </a:r>
          </a:p>
          <a:p>
            <a:r>
              <a:rPr lang="en-US" dirty="0" smtClean="0"/>
              <a:t>Sensitivity to sex/age/ethnicity/language/sexual orientation/etc.</a:t>
            </a:r>
          </a:p>
          <a:p>
            <a:r>
              <a:rPr lang="en-US" dirty="0" smtClean="0"/>
              <a:t>Non-discrimination</a:t>
            </a:r>
          </a:p>
          <a:p>
            <a:r>
              <a:rPr lang="en-US" dirty="0" smtClean="0"/>
              <a:t>Affordability</a:t>
            </a:r>
          </a:p>
          <a:p>
            <a:r>
              <a:rPr lang="en-US" dirty="0" smtClean="0"/>
              <a:t>Transportation</a:t>
            </a:r>
          </a:p>
          <a:p>
            <a:r>
              <a:rPr lang="en-US" dirty="0" smtClean="0"/>
              <a:t>Referral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ACCESS: Defined by Context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62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OWN health</a:t>
            </a:r>
          </a:p>
          <a:p>
            <a:r>
              <a:rPr lang="en-US" dirty="0" smtClean="0"/>
              <a:t>Self-care</a:t>
            </a:r>
          </a:p>
          <a:p>
            <a:r>
              <a:rPr lang="en-US" dirty="0" smtClean="0"/>
              <a:t>Vicarious/2ndary trauma</a:t>
            </a:r>
          </a:p>
          <a:p>
            <a:r>
              <a:rPr lang="en-US" dirty="0" smtClean="0"/>
              <a:t>Social networks &amp; support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and don’t forget…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775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143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Concrete Entry Point: HEALTH</vt:lpstr>
      <vt:lpstr>Linking GBV &amp; HIV in Health Care</vt:lpstr>
      <vt:lpstr>SUPPLIES: The “Post-Rape Kit”</vt:lpstr>
      <vt:lpstr>ACCESS: Defined by Context </vt:lpstr>
      <vt:lpstr>… and don’t forget…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Concrete Entry Point: HEALTH</dc:title>
  <dc:creator>Susana Fried</dc:creator>
  <cp:lastModifiedBy>Susana Fried</cp:lastModifiedBy>
  <cp:revision>3</cp:revision>
  <dcterms:created xsi:type="dcterms:W3CDTF">2013-09-18T15:29:23Z</dcterms:created>
  <dcterms:modified xsi:type="dcterms:W3CDTF">2013-09-18T15:49:45Z</dcterms:modified>
</cp:coreProperties>
</file>